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5903"/>
  </p:normalViewPr>
  <p:slideViewPr>
    <p:cSldViewPr snapToGrid="0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E32D2-236C-12B7-75E7-89FA44A130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7218" y="3298031"/>
            <a:ext cx="5119688" cy="866775"/>
          </a:xfrm>
        </p:spPr>
        <p:txBody>
          <a:bodyPr anchor="b"/>
          <a:lstStyle>
            <a:lvl1pPr algn="ctr">
              <a:defRPr sz="6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130CAB-0122-3BEF-2E52-7FC5D21ED0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8125" y="4344988"/>
            <a:ext cx="5857875" cy="61277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C703C-3356-0E8A-C7FE-185174565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71E-EAA0-D340-AD80-4E65B397441B}" type="datetimeFigureOut">
              <a:rPr lang="en-US" smtClean="0"/>
              <a:t>9/29/24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615E0-D95B-453B-E50C-CA82D82BF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306A1A-5AD6-B1FD-7A27-C4A24795C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177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3A00F-4974-5964-53C7-D4C08BE67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0E8E3E-1F68-FD3B-F146-D2B561F63B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8548BC-1D2F-EA8D-AA54-F1B154E98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71E-EAA0-D340-AD80-4E65B397441B}" type="datetimeFigureOut">
              <a:rPr lang="en-US" smtClean="0"/>
              <a:t>9/29/24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02D99-7C88-4EB1-C252-61D2769A6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C8A5B-D793-ED13-9D8A-416173CC1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048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4D6CDA-EF48-928C-0F6C-EB8746B686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5DBB24-05AD-D99A-DFEC-F6C1291FF6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382B9-BBB9-9DA0-2FC1-629C10829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71E-EAA0-D340-AD80-4E65B397441B}" type="datetimeFigureOut">
              <a:rPr lang="en-US" smtClean="0"/>
              <a:t>9/29/24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91080-9D2B-76E4-BC18-A932AACD0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57651-870D-9089-B9ED-B0F295662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311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293B2-653E-6616-8CF0-B5D52978A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6888AC-18AC-E82E-9F70-7DAE37F445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FEB3CC-F6EE-3FFE-B246-833F0DDD9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71E-EAA0-D340-AD80-4E65B397441B}" type="datetimeFigureOut">
              <a:rPr lang="en-US" smtClean="0"/>
              <a:t>9/29/24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1FD4C9-22DB-E9F9-B0BB-D0B1169BE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C94348-5F17-AC45-E3C8-166CC5E91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273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FB69B-F7B0-E606-FAEB-8D471D926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8EF608-B984-5514-BCF6-B715631E80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C0BD5D-51F0-4774-0E81-0690473BB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71E-EAA0-D340-AD80-4E65B397441B}" type="datetimeFigureOut">
              <a:rPr lang="en-US" smtClean="0"/>
              <a:t>9/29/24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948B21-8CDB-974B-E860-DEDF6C81D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3531D8-DD4E-A155-52D2-1D19837FE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662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AE1AB-09B7-FAE7-C88B-A30F31857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74617-225A-0D43-1341-2FBC25155D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CE4C3D-C701-5369-B2D7-AB73CFB880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EAA749-0601-B70E-D30F-626270DD7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71E-EAA0-D340-AD80-4E65B397441B}" type="datetimeFigureOut">
              <a:rPr lang="en-US" smtClean="0"/>
              <a:t>9/29/24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7F0A68-1C37-7734-A787-498AB1AE6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56CF7C-680F-6A1D-20F7-8C54DE958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108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B855F-9C8C-662B-0E65-C2E03C60A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7810B4-953E-6A2E-7460-63DC9C585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43096E-19F0-BA79-8CF0-F2A62530B5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992858-F891-40D7-D21D-AFA1591A95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CD4122-3918-D93F-B316-C5177312CA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D7EE10-BF1C-1AA7-175E-6E3CFB1BC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71E-EAA0-D340-AD80-4E65B397441B}" type="datetimeFigureOut">
              <a:rPr lang="en-US" smtClean="0"/>
              <a:t>9/29/24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3A230-4B4A-753B-4C67-ACA51A2F8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366276-0B02-69E9-C2F1-F7F9EB56E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89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F136F-573C-1E18-A703-5D08B5D5F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C51F29-0A53-BAE4-0128-908E0796F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71E-EAA0-D340-AD80-4E65B397441B}" type="datetimeFigureOut">
              <a:rPr lang="en-US" smtClean="0"/>
              <a:t>9/29/24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D9BF3D-507A-C6D2-7808-98CD5D316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17666F-EF51-3251-258C-6B1A344CF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48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37C299-441E-CC84-2EEA-0C69DE1F1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71E-EAA0-D340-AD80-4E65B397441B}" type="datetimeFigureOut">
              <a:rPr lang="en-US" smtClean="0"/>
              <a:t>9/29/24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B4B68E-4F0A-3EDC-55E0-B2CE3B101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894E10-974C-EB07-9BBF-A83AA3F3B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910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EF506-6E74-B7A7-2929-D8EE8BE9E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7D3062-3C5E-3073-7A05-22A90D23C7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6242A4-50EE-0813-4F28-7E3B95FEA5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6570E7-C45B-2257-32EC-459597DA2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71E-EAA0-D340-AD80-4E65B397441B}" type="datetimeFigureOut">
              <a:rPr lang="en-US" smtClean="0"/>
              <a:t>9/29/24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E3F0D6-60F8-0C2C-79D9-93B6BF681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0AD259-7AD8-8758-7FA3-E82D0B8A7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34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2F5C2-35FB-54D8-42ED-F82A2C3A2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77F177-B7B4-9919-A081-DFBFCC2274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704A1C-ED1B-7301-3059-7CFB306384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A895ED-264D-CE94-44FA-DA94ECD46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71E-EAA0-D340-AD80-4E65B397441B}" type="datetimeFigureOut">
              <a:rPr lang="en-US" smtClean="0"/>
              <a:t>9/29/24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0DA83D-A945-8280-A67A-8EACB734A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E5C5E1-5994-F614-67FF-EE907C4F4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572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A6264B-0607-0F98-0169-8684001E8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95A01D-B5A5-74AF-C06B-E0784A5AFA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6A2BB-5349-7B15-FC64-B62F5812A4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0271E-EAA0-D340-AD80-4E65B397441B}" type="datetimeFigureOut">
              <a:rPr lang="en-US" smtClean="0"/>
              <a:t>9/29/24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82BCF-1E08-E15E-93CC-C9C2D3CB64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390DF3-D64C-5D2C-0513-3B392A27B2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721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DAC99-7D66-1F95-A325-9488C058E7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125" y="3298032"/>
            <a:ext cx="5857875" cy="91616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37DDAA-403D-2F65-75C2-25931596B4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8125" y="4513953"/>
            <a:ext cx="5857875" cy="6127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985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5063-AC85-F4FD-0D83-92D6FEA1F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35C4B-63F6-ACAD-F357-AE7665ABA9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909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alaa.rmevents@gmail.com</dc:creator>
  <cp:lastModifiedBy>RM EVENTS</cp:lastModifiedBy>
  <cp:revision>3</cp:revision>
  <dcterms:created xsi:type="dcterms:W3CDTF">2024-05-14T11:39:40Z</dcterms:created>
  <dcterms:modified xsi:type="dcterms:W3CDTF">2024-09-29T07:35:12Z</dcterms:modified>
</cp:coreProperties>
</file>