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DA307-318B-BDEB-CA33-28BD8884E2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138" y="3152774"/>
            <a:ext cx="4572000" cy="1006475"/>
          </a:xfrm>
        </p:spPr>
        <p:txBody>
          <a:bodyPr anchor="b"/>
          <a:lstStyle>
            <a:lvl1pPr algn="ctr">
              <a:defRPr sz="6000">
                <a:solidFill>
                  <a:srgbClr val="313272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936956-2E5E-20E1-8FBB-5C4518183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138" y="4257673"/>
            <a:ext cx="5805488" cy="52863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1327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8D4E4-F16A-C481-55C8-DC1BCE42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B7992-0C4A-9426-6115-E33E7917E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BDC8C-EF2A-AB5F-C8A2-A773AEB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16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A7D6-ADA0-84A5-7F45-4E27C697D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A9116-8E63-B36F-680A-495DDD7400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8D36A-28F8-40CF-7FA3-EBC7FB8AC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49924-74D2-00B0-241B-86CF9076A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21A48-7BFB-35A9-8FAC-63664E27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E7DF35-D760-13E0-1625-F3B307D13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94643-6561-183A-C39F-A9DDD7F47A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85739-2633-7351-8024-DCD36F6D4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8878F-61F5-D33B-CAE8-5191C999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7C5FE-C346-1B0B-E8B5-0C8FC6F28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94EC5-F431-2EC6-09FD-C4DE37770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B03B3-CBAC-D78A-4960-C13B28092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9973-E12F-1111-9B1E-AB003EAD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0BC6E-1673-C9A8-8838-F47D145A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8001D-0F9A-9C13-AE5C-FDAF98EC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6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F5B99-DA8F-7F4F-5935-874774CDD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E7B01-349C-BB73-BFA5-E6EEE1D32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D23EE-90D3-41F9-3252-581D7D82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48316-9AE0-F694-5082-88BEC323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92CEB-0D1C-36E4-036A-94DEE2A9E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E2555-C4EC-2254-5E9B-D1477A97D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8BDDF-5210-1BC2-61F2-05DA2D31EB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D6DF02-A127-A399-4D0F-379D12939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354F9-264F-3951-9083-96F26264A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16810-859B-D407-20BA-B3DFAC2F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17D6F-0139-608E-BFA4-4BFAC5920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8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BE574-2D8A-55DC-E4EF-802174703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9637-8AE6-1AB8-DDA5-55EAE2F36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F75D5-3D6A-6BE9-01D0-52617397D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42168-4EE8-2C69-FDAC-835BA00D7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EA4689-0650-FEEC-7426-2DB6864991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F12636-996C-7EE1-8BED-6327E6D2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AB27EA-D76E-5D03-006E-4D2875768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F50BD-4D50-E4C6-09D0-2AFA4E353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7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8C02-2DBF-FCA4-C5D5-C91DE261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E10FD4-1F98-65DE-4212-CE1CF112C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5559E-BFE4-FC86-A266-9FB8419F9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6FEF63-1B23-8782-9A73-40466AC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5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6CEE70-5A14-3DA9-06B4-E65FF666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60CC3C-699A-E0FE-CBDA-682D89B53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19083-B2BE-98CA-717B-9AB1E59C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5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20ECF-6197-C519-BB51-1C8E7A683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BEA51-7743-F827-52F3-AE0C06BED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7B09F-0C26-E00F-CDDE-CA8F428E6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E664-8940-2359-6BAF-A8512C3F5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E32DD-ED8A-6457-A718-3CA3930E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53505-DF5C-3D78-9436-3BFD51785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A4D41-DC82-54B6-A24D-60DBC8512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27FB80-F6EF-8C77-5471-75D9943C2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1037C-7D38-CC4C-F4FA-2939D3928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E04E1-90B2-85F4-EDEE-73F8B0210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D5929-8DDA-7A1F-119C-5BFCD3C8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11C2E-29BD-B3BA-99A2-A3A8A8F15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5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B35C9-01CF-B7B5-0F34-A752F3EE1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709AD-AC0B-BD28-789F-278778F55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D51CE-3249-0637-27BB-AED59404F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7414-4B8D-D04F-B5DA-EE1FE68E4DFD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279E0-A628-0178-E8A3-628149747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4F52F-B491-E30E-BF83-E1E4CFF63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4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327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1327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1327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1327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327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327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25396-8ED2-5871-2DFC-99E9236BD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138" y="3174125"/>
            <a:ext cx="5905007" cy="10089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7AC06-3008-A820-E574-E1358F064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137" y="4466897"/>
            <a:ext cx="5905007" cy="503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2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2626C-CC31-CD83-63F1-CFC2548B4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1824D-CDA5-CE37-621E-EAB498DA5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62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RM EVENTS</cp:lastModifiedBy>
  <cp:revision>3</cp:revision>
  <dcterms:created xsi:type="dcterms:W3CDTF">2024-05-14T11:33:55Z</dcterms:created>
  <dcterms:modified xsi:type="dcterms:W3CDTF">2024-09-29T07:34:51Z</dcterms:modified>
</cp:coreProperties>
</file>