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32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65"/>
    <p:restoredTop sz="94694"/>
  </p:normalViewPr>
  <p:slideViewPr>
    <p:cSldViewPr snapToGrid="0">
      <p:cViewPr varScale="1">
        <p:scale>
          <a:sx n="121" d="100"/>
          <a:sy n="121" d="100"/>
        </p:scale>
        <p:origin x="92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ADA307-318B-BDEB-CA33-28BD8884E2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8138" y="3152774"/>
            <a:ext cx="4572000" cy="1006475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936956-2E5E-20E1-8FBB-5C45181834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8138" y="4257673"/>
            <a:ext cx="5805488" cy="52863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78D4E4-F16A-C481-55C8-DC1BCE42E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57414-4B8D-D04F-B5DA-EE1FE68E4DFD}" type="datetimeFigureOut">
              <a:rPr lang="en-US" smtClean="0"/>
              <a:t>7/28/25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DB7992-0C4A-9426-6115-E33E7917E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BDC8C-EF2A-AB5F-C8A2-A773AEB65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965-C5A8-394E-AC89-57AAB907B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816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8BA7D6-ADA0-84A5-7F45-4E27C697D4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DA9116-8E63-B36F-680A-495DDD7400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78D36A-28F8-40CF-7FA3-EBC7FB8AC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57414-4B8D-D04F-B5DA-EE1FE68E4DFD}" type="datetimeFigureOut">
              <a:rPr lang="en-US" smtClean="0"/>
              <a:t>7/28/25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A49924-74D2-00B0-241B-86CF9076A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C21A48-7BFB-35A9-8FAC-63664E271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965-C5A8-394E-AC89-57AAB907B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79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BE7DF35-D760-13E0-1625-F3B307D136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594643-6561-183A-C39F-A9DDD7F47A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885739-2633-7351-8024-DCD36F6D4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57414-4B8D-D04F-B5DA-EE1FE68E4DFD}" type="datetimeFigureOut">
              <a:rPr lang="en-US" smtClean="0"/>
              <a:t>7/28/25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D8878F-61F5-D33B-CAE8-5191C999D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37C5FE-C346-1B0B-E8B5-0C8FC6F28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965-C5A8-394E-AC89-57AAB907B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693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94EC5-F431-2EC6-09FD-C4DE37770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8B03B3-CBAC-D78A-4960-C13B28092C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339973-E12F-1111-9B1E-AB003EADE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57414-4B8D-D04F-B5DA-EE1FE68E4DFD}" type="datetimeFigureOut">
              <a:rPr lang="en-US" smtClean="0"/>
              <a:t>7/28/25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D0BC6E-1673-C9A8-8838-F47D145A1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28001D-0F9A-9C13-AE5C-FDAF98ECD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965-C5A8-394E-AC89-57AAB907B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660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F5B99-DA8F-7F4F-5935-874774CDD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0E7B01-349C-BB73-BFA5-E6EEE1D328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FD23EE-90D3-41F9-3252-581D7D82D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57414-4B8D-D04F-B5DA-EE1FE68E4DFD}" type="datetimeFigureOut">
              <a:rPr lang="en-US" smtClean="0"/>
              <a:t>7/28/25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948316-9AE0-F694-5082-88BEC323A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C92CEB-0D1C-36E4-036A-94DEE2A9E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965-C5A8-394E-AC89-57AAB907B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52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6E2555-C4EC-2254-5E9B-D1477A97D6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C8BDDF-5210-1BC2-61F2-05DA2D31EB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D6DF02-A127-A399-4D0F-379D129398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D354F9-264F-3951-9083-96F26264A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57414-4B8D-D04F-B5DA-EE1FE68E4DFD}" type="datetimeFigureOut">
              <a:rPr lang="en-US" smtClean="0"/>
              <a:t>7/28/25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416810-859B-D407-20BA-B3DFAC2F3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B17D6F-0139-608E-BFA4-4BFAC5920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965-C5A8-394E-AC89-57AAB907B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281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BE574-2D8A-55DC-E4EF-802174703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549637-8AE6-1AB8-DDA5-55EAE2F36C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8F75D5-3D6A-6BE9-01D0-52617397D1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442168-4EE8-2C69-FDAC-835BA00D7F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EA4689-0650-FEEC-7426-2DB6864991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F12636-996C-7EE1-8BED-6327E6D2E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57414-4B8D-D04F-B5DA-EE1FE68E4DFD}" type="datetimeFigureOut">
              <a:rPr lang="en-US" smtClean="0"/>
              <a:t>7/28/25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AB27EA-D76E-5D03-006E-4D2875768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CF50BD-4D50-E4C6-09D0-2AFA4E353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965-C5A8-394E-AC89-57AAB907B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372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F8C02-2DBF-FCA4-C5D5-C91DE2615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E10FD4-1F98-65DE-4212-CE1CF112C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57414-4B8D-D04F-B5DA-EE1FE68E4DFD}" type="datetimeFigureOut">
              <a:rPr lang="en-US" smtClean="0"/>
              <a:t>7/28/25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25559E-BFE4-FC86-A266-9FB8419F9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6FEF63-1B23-8782-9A73-40466AC79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965-C5A8-394E-AC89-57AAB907B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750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6CEE70-5A14-3DA9-06B4-E65FF6667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57414-4B8D-D04F-B5DA-EE1FE68E4DFD}" type="datetimeFigureOut">
              <a:rPr lang="en-US" smtClean="0"/>
              <a:t>7/28/25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760CC3C-699A-E0FE-CBDA-682D89B53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E19083-B2BE-98CA-717B-9AB1E59C5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965-C5A8-394E-AC89-57AAB907B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357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20ECF-6197-C519-BB51-1C8E7A683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BEA51-7743-F827-52F3-AE0C06BED4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17B09F-0C26-E00F-CDDE-CA8F428E64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F3E664-8940-2359-6BAF-A8512C3F51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57414-4B8D-D04F-B5DA-EE1FE68E4DFD}" type="datetimeFigureOut">
              <a:rPr lang="en-US" smtClean="0"/>
              <a:t>7/28/25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8E32DD-ED8A-6457-A718-3CA3930EE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553505-DF5C-3D78-9436-3BFD51785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965-C5A8-394E-AC89-57AAB907B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70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A4D41-DC82-54B6-A24D-60DBC8512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727FB80-F6EF-8C77-5471-75D9943C2F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31037C-7D38-CC4C-F4FA-2939D39287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BE04E1-90B2-85F4-EDEE-73F8B0210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57414-4B8D-D04F-B5DA-EE1FE68E4DFD}" type="datetimeFigureOut">
              <a:rPr lang="en-US" smtClean="0"/>
              <a:t>7/28/25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DD5929-8DDA-7A1F-119C-5BFCD3C80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811C2E-29BD-B3BA-99A2-A3A8A8F15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8E965-C5A8-394E-AC89-57AAB907B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456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5DB35C9-01CF-B7B5-0F34-A752F3EE1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0709AD-AC0B-BD28-789F-278778F551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CD51CE-3249-0637-27BB-AED59404F9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D57414-4B8D-D04F-B5DA-EE1FE68E4DFD}" type="datetimeFigureOut">
              <a:rPr lang="en-US" smtClean="0"/>
              <a:t>7/28/25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8279E0-A628-0178-E8A3-6281497471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84F52F-B491-E30E-BF83-E1E4CFF63F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8E965-C5A8-394E-AC89-57AAB907B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042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31327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31327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31327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31327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31327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31327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25396-8ED2-5871-2DFC-99E9236BDD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0" y="249265"/>
            <a:ext cx="5857200" cy="1591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67AC06-3008-A820-E574-E1358F064E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0" y="2167961"/>
            <a:ext cx="5860800" cy="7668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323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2626C-CC31-CD83-63F1-CFC2548B4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91824D-CDA5-CE37-621E-EAB498DA59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0620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4">
      <a:dk1>
        <a:srgbClr val="00507D"/>
      </a:dk1>
      <a:lt1>
        <a:srgbClr val="00517D"/>
      </a:lt1>
      <a:dk2>
        <a:srgbClr val="00507D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alaa.rmevents@gmail.com</dc:creator>
  <cp:lastModifiedBy>RM EVENTS</cp:lastModifiedBy>
  <cp:revision>7</cp:revision>
  <dcterms:created xsi:type="dcterms:W3CDTF">2024-05-14T11:33:55Z</dcterms:created>
  <dcterms:modified xsi:type="dcterms:W3CDTF">2025-07-28T10:51:16Z</dcterms:modified>
</cp:coreProperties>
</file>