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5903"/>
  </p:normalViewPr>
  <p:slideViewPr>
    <p:cSldViewPr snapToGrid="0">
      <p:cViewPr varScale="1">
        <p:scale>
          <a:sx n="128" d="100"/>
          <a:sy n="128" d="100"/>
        </p:scale>
        <p:origin x="48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8E32D2-236C-12B7-75E7-89FA44A130F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07218" y="3298031"/>
            <a:ext cx="5119688" cy="866775"/>
          </a:xfrm>
        </p:spPr>
        <p:txBody>
          <a:bodyPr anchor="b"/>
          <a:lstStyle>
            <a:lvl1pPr algn="ctr">
              <a:defRPr sz="6000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r>
              <a:rPr lang="en-US" dirty="0"/>
              <a:t>Click to edit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F130CAB-0122-3BEF-2E52-7FC5D21ED0E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38125" y="4344988"/>
            <a:ext cx="5857875" cy="612775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3C703C-3356-0E8A-C7FE-1851745655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0271E-EAA0-D340-AD80-4E65B397441B}" type="datetimeFigureOut">
              <a:rPr lang="en-US" smtClean="0"/>
              <a:t>7/28/25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F615E0-D95B-453B-E50C-CA82D82BF1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306A1A-5AD6-B1FD-7A27-C4A24795C0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131B4-E0C9-7E42-9991-0AF4576A2A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11774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03A00F-4974-5964-53C7-D4C08BE672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E0E8E3E-1F68-FD3B-F146-D2B561F63B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8548BC-1D2F-EA8D-AA54-F1B154E981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0271E-EAA0-D340-AD80-4E65B397441B}" type="datetimeFigureOut">
              <a:rPr lang="en-US" smtClean="0"/>
              <a:t>7/28/25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702D99-7C88-4EB1-C252-61D2769A6A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FC8A5B-D793-ED13-9D8A-416173CC1A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131B4-E0C9-7E42-9991-0AF4576A2A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50480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14D6CDA-EF48-928C-0F6C-EB8746B6867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65DBB24-05AD-D99A-DFEC-F6C1291FF6F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1382B9-BBB9-9DA0-2FC1-629C108290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0271E-EAA0-D340-AD80-4E65B397441B}" type="datetimeFigureOut">
              <a:rPr lang="en-US" smtClean="0"/>
              <a:t>7/28/25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591080-9D2B-76E4-BC18-A932AACD0F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B57651-870D-9089-B9ED-B0F295662E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131B4-E0C9-7E42-9991-0AF4576A2A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13119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5293B2-653E-6616-8CF0-B5D52978A2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6888AC-18AC-E82E-9F70-7DAE37F4450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FEB3CC-F6EE-3FFE-B246-833F0DDD9E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0271E-EAA0-D340-AD80-4E65B397441B}" type="datetimeFigureOut">
              <a:rPr lang="en-US" smtClean="0"/>
              <a:t>7/28/25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1FD4C9-22DB-E9F9-B0BB-D0B1169BEE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C94348-5F17-AC45-E3C8-166CC5E91D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131B4-E0C9-7E42-9991-0AF4576A2A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62735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EFB69B-F7B0-E606-FAEB-8D471D9261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38EF608-B984-5514-BCF6-B715631E804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C0BD5D-51F0-4774-0E81-0690473BB5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0271E-EAA0-D340-AD80-4E65B397441B}" type="datetimeFigureOut">
              <a:rPr lang="en-US" smtClean="0"/>
              <a:t>7/28/25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2948B21-8CDB-974B-E860-DEDF6C81D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3531D8-DD4E-A155-52D2-1D19837FE7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131B4-E0C9-7E42-9991-0AF4576A2A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86627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2AE1AB-09B7-FAE7-C88B-A30F318574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D74617-225A-0D43-1341-2FBC25155D8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1CE4C3D-C701-5369-B2D7-AB73CFB8806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DEAA749-0601-B70E-D30F-626270DD72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0271E-EAA0-D340-AD80-4E65B397441B}" type="datetimeFigureOut">
              <a:rPr lang="en-US" smtClean="0"/>
              <a:t>7/28/25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87F0A68-1C37-7734-A787-498AB1AE60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F56CF7C-680F-6A1D-20F7-8C54DE9580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131B4-E0C9-7E42-9991-0AF4576A2A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81088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EB855F-9C8C-662B-0E65-C2E03C60AA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37810B4-953E-6A2E-7460-63DC9C5853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043096E-19F0-BA79-8CF0-F2A62530B5F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8992858-F891-40D7-D21D-AFA1591A950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CCD4122-3918-D93F-B316-C5177312CAD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1D7EE10-BF1C-1AA7-175E-6E3CFB1BC6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0271E-EAA0-D340-AD80-4E65B397441B}" type="datetimeFigureOut">
              <a:rPr lang="en-US" smtClean="0"/>
              <a:t>7/28/25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7C3A230-4B4A-753B-4C67-ACA51A2F84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6366276-0B02-69E9-C2F1-F7F9EB56EB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131B4-E0C9-7E42-9991-0AF4576A2A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50895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6F136F-573C-1E18-A703-5D08B5D5FA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CC51F29-0A53-BAE4-0128-908E0796F6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0271E-EAA0-D340-AD80-4E65B397441B}" type="datetimeFigureOut">
              <a:rPr lang="en-US" smtClean="0"/>
              <a:t>7/28/25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5D9BF3D-507A-C6D2-7808-98CD5D316A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317666F-EF51-3251-258C-6B1A344CFB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131B4-E0C9-7E42-9991-0AF4576A2A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82486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537C299-441E-CC84-2EEA-0C69DE1F14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0271E-EAA0-D340-AD80-4E65B397441B}" type="datetimeFigureOut">
              <a:rPr lang="en-US" smtClean="0"/>
              <a:t>7/28/25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1B4B68E-4F0A-3EDC-55E0-B2CE3B1011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9894E10-974C-EB07-9BBF-A83AA3F3B8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131B4-E0C9-7E42-9991-0AF4576A2A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29104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0EF506-6E74-B7A7-2929-D8EE8BE9E3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7D3062-3C5E-3073-7A05-22A90D23C7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D6242A4-50EE-0813-4F28-7E3B95FEA57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D6570E7-C45B-2257-32EC-459597DA2B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0271E-EAA0-D340-AD80-4E65B397441B}" type="datetimeFigureOut">
              <a:rPr lang="en-US" smtClean="0"/>
              <a:t>7/28/25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4E3F0D6-60F8-0C2C-79D9-93B6BF6813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B0AD259-7AD8-8758-7FA3-E82D0B8A79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131B4-E0C9-7E42-9991-0AF4576A2A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6340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82F5C2-35FB-54D8-42ED-F82A2C3A25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B77F177-B7B4-9919-A081-DFBFCC22746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B704A1C-ED1B-7301-3059-7CFB306384A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CA895ED-264D-CE94-44FA-DA94ECD460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0271E-EAA0-D340-AD80-4E65B397441B}" type="datetimeFigureOut">
              <a:rPr lang="en-US" smtClean="0"/>
              <a:t>7/28/25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50DA83D-A945-8280-A67A-8EACB734AC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6E5C5E1-5994-F614-67FF-EE907C4F42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131B4-E0C9-7E42-9991-0AF4576A2A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65722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5A6264B-0607-0F98-0169-8684001E87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B95A01D-B5A5-74AF-C06B-E0784A5AFA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A6A2BB-5349-7B15-FC64-B62F5812A48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E0271E-EAA0-D340-AD80-4E65B397441B}" type="datetimeFigureOut">
              <a:rPr lang="en-US" smtClean="0"/>
              <a:t>7/28/25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C82BCF-1E08-E15E-93CC-C9C2D3CB646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390DF3-D64C-5D2C-0513-3B392A27B22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0131B4-E0C9-7E42-9991-0AF4576A2A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17216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0DAC99-7D66-1F95-A325-9488C058E7B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095997" y="246179"/>
            <a:ext cx="5857200" cy="1591200"/>
          </a:xfrm>
        </p:spPr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337DDAA-403D-2F65-75C2-25931596B4C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095997" y="2165119"/>
            <a:ext cx="5860800" cy="763200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09851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D65063-AC85-F4FD-0D83-92D6FEA1FF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335C4B-63F6-ACAD-F357-AE7665ABA91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79098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0</Words>
  <Application>Microsoft Macintosh PowerPoint</Application>
  <PresentationFormat>Widescreen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alaa.rmevents@gmail.com</dc:creator>
  <cp:lastModifiedBy>RM EVENTS</cp:lastModifiedBy>
  <cp:revision>5</cp:revision>
  <dcterms:created xsi:type="dcterms:W3CDTF">2024-05-14T11:39:40Z</dcterms:created>
  <dcterms:modified xsi:type="dcterms:W3CDTF">2025-07-28T10:51:20Z</dcterms:modified>
</cp:coreProperties>
</file>