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7D7C6-97DC-F866-83AE-DE8AE916B9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7583" y="2291534"/>
            <a:ext cx="5667632" cy="1137466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D7057E-D7BC-4655-113F-1EE8AE483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351" y="3626751"/>
            <a:ext cx="6792097" cy="75989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E9C483-DBC8-3CA8-5AAC-877C79223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7018A-9046-C47B-F1A4-10C5C44E5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64FCD-23CF-4BBA-C899-689E6521D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72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F3BCB-32F3-9767-362A-BA2B06036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E553A-06C2-6A2A-5458-9B90C68209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8794D-A8B5-90C8-525D-BD1D78F59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78BBCD-565B-A132-12B6-D7B729282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B6939-DF9F-FE76-E8E9-2155056B0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85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9CB0E2-FE03-EB3C-2C36-9413EDB775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EDC957-514F-386E-3A47-F2004A6B1A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50501C-F648-51F7-E5F9-A835F9A90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0C8D7-5603-08A7-4167-F45C5EDDD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DCDCE6-3948-F67D-51A0-3D15DA0A0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12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688C9-DCC7-726C-FB63-2C9E56618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2BA9E-B265-F005-DEF2-8ECE36F61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547AA-B8CB-5CC5-BA34-4686E1835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01B30A-8E32-33AD-6479-5B8DB6784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77638-7CA6-90B1-B3A2-315D530B3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111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E6CC6-79D6-CD43-3E69-4918D6FAF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21778F-9E0B-EEF7-62A3-2C97CC82D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8B0E0-5B1F-C8CA-A081-80F3B9190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3780D9-0F57-B4BD-7713-5BBC7D002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7C6D9-8E49-DE66-03A2-62144CC74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930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90D35-6EA7-B6BA-505E-A4923265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81FCA-23E4-060A-2BDD-28BB53A825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2B166-7B3A-2ACE-B350-6C993F2C08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FF8710-5D1B-F6F8-E244-3CD6DDF78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46B6F-C52A-9692-D95A-D39D8F7AF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410FF9-B0A7-A326-A708-04C7B8C71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26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8DCD5-C743-FB08-2C3B-B971801EA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28A0B-27B2-7764-D727-8D1CC89E5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2E77E6-28D4-106B-D69D-481CB6BEEB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C22CA6-398E-EA51-2816-93212777CB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BA1DE5-156C-5C27-3515-4CE0305FC5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9D2717-40D9-47B1-F275-21F83172A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83D621-DBB6-CBDC-1B67-A035594B8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0AF90E-8898-A595-06B1-484E1D7A4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31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9822D-92A2-9F04-21AD-F1451523C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9F0336-B5A2-29D6-4B6F-3C1031056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54FDEB-00B4-9D88-0F91-7F904F526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0AF61D-03E7-3D66-A603-83DC254EC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73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D6DCBE-2C6B-FC99-A2DF-6BEE44E30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B144C-255C-8E39-939F-70394E522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64A0A-E480-8B74-6E12-CE8071E23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27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B6DFB-C12F-D203-3EEB-92EBF57E1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430404-AD57-E03E-06B5-C2ECA3C35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24637A-490A-8B1A-E850-333DAC0823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7AF33C-B660-49EF-4718-28860DFA1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04DA38-8BA2-483F-4E32-15E7A3D5A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75B83A-439E-E5EC-26D2-B8FD50847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203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128CD-AB24-C0A9-5C90-D5217941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5BFA1-00CD-0D98-6F68-A95C569F38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C7163E-CDFE-3362-3DA5-A13B47F72E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8850C0-405E-76F8-6B8A-D01BE68A7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60FCA3-940A-43DB-01AE-D60788221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FBE15D-2DE9-B136-ACDF-7A65C5520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51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87ECBE-A2AA-A1AF-2626-3C0493EB0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DE6A05-A047-EAAA-1555-27E796844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DC7BD-D647-9CFE-7DBF-6A30AF50CE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7AE47-A12D-1E47-A6F6-88DFCF5B6550}" type="datetimeFigureOut">
              <a:rPr lang="en-US" smtClean="0"/>
              <a:t>8/12/26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C4194-D861-9FA9-5946-D705BE5A74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42F06-0846-1A84-3930-A539FEA560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0F90D-5041-6249-BA23-C49696682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167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04E6E-F3D2-5D2B-3F65-E6E5FDA90A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5C807C-CD80-9C89-C6F3-4701202F95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43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38D39-D319-0F0E-E863-840E1BA99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78E24-2926-7380-8698-FA2626902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769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2026-08-12T13:51:06Z</dcterms:created>
  <dcterms:modified xsi:type="dcterms:W3CDTF">2026-08-12T13:52:39Z</dcterms:modified>
</cp:coreProperties>
</file>